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310" r:id="rId4"/>
    <p:sldId id="329" r:id="rId5"/>
    <p:sldId id="348" r:id="rId6"/>
    <p:sldId id="347" r:id="rId7"/>
    <p:sldId id="349" r:id="rId8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26/05/2020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26/05/2020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48478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Métodos de solução de conflitos  repetitivos e o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direito jurisprudencial</a:t>
            </a:r>
            <a:endParaRPr lang="pt-BR" sz="4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784149" y="1746922"/>
            <a:ext cx="756083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XIV Fórum Jurídico</a:t>
            </a:r>
            <a:endParaRPr lang="en-US" altLang="pt-BR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/>
            <a:endParaRPr lang="pt-BR" altLang="pt-BR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/>
            <a:endParaRPr lang="en-US" alt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UNIPAM, MG, 29 de maio de 2020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9938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Considerações iniciais</a:t>
            </a:r>
            <a:endParaRPr lang="pt-B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93868"/>
            <a:ext cx="9107994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600"/>
              </a:spcBef>
              <a:spcAft>
                <a:spcPts val="6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 “apostas” do CPC para reduzir o número de processos e para tornar mais eficiente seu manejo</a:t>
            </a:r>
          </a:p>
          <a:p>
            <a:pPr marL="1257300" lvl="1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Os “casos repetitivos” (art. 928 CPC)</a:t>
            </a:r>
          </a:p>
          <a:p>
            <a:pPr marL="1257300" lvl="1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 o IAC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Uma palavra sobre a terminologia</a:t>
            </a:r>
          </a:p>
          <a:p>
            <a:pPr marL="1257300" lvl="1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</a:t>
            </a:r>
          </a:p>
          <a:p>
            <a:pPr marL="1257300" lvl="1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ireito jurisprudencial </a:t>
            </a:r>
          </a:p>
          <a:p>
            <a:pPr marL="1257300" lvl="1" indent="-457200"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Indexadores jurisprudenciais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 indexadores e seu papel no CPC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764704"/>
            <a:ext cx="9136571" cy="5488560"/>
          </a:xfrm>
        </p:spPr>
        <p:txBody>
          <a:bodyPr/>
          <a:lstStyle/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Jurisprudência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estável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íntegra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coerente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(926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Edição de súmulas (926 §§1º e 2º)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observarão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(927)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 e II: STF em controle concentrado + SV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IV: STF e STJ e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súmulas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vinculados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5º: Publicidade e organização dos precedentes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feito vinculante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Uma palavra sobre o “modelo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constitucional”</a:t>
            </a:r>
            <a:endParaRPr lang="pt-B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eflexos no procedimento e na atuação dos sujeitos do processo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Tutela providência da evidência (art. 311 II)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Improcedência liminar do pedido (332)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remessa necessária (496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caução para cumprimento provisório (art. 521 IV)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Atuação monocrática do relator (932)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Julgamento monocrático de conflito de competência (955 par ún)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Cabimento da reclamação (988)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Desistência da ação (1040 §§ 1º a 3º)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 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Motivação (489 § 1º V e VI)</a:t>
            </a: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Omissão “qualificada” para fins de ED (1022 par ún I)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processo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de formação do direito jurisprudencial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 papel (essencial) do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Audiências públicas</a:t>
            </a:r>
          </a:p>
          <a:p>
            <a:pPr lvl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Paridade de armas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48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Reflexões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330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“Precedentes” à brasileira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  <a:endParaRPr 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Postura dos estudantes e dos profissionais diante do sistema processual civil em vigor</a:t>
            </a:r>
          </a:p>
          <a:p>
            <a:pPr marL="1714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Interpretando e aplicando o art. 927 do CPC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266246" y="5664377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urso-Sistematizado-de-Direito-Processual-Civil-Volume-1---10ª-Edicao">
            <a:extLst>
              <a:ext uri="{FF2B5EF4-FFF2-40B4-BE49-F238E27FC236}">
                <a16:creationId xmlns:a16="http://schemas.microsoft.com/office/drawing/2014/main" id="{BA201772-4E1D-4850-B104-04ADCE42B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21" y="939545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urso-Sistematizado-de-Direito-Processual-Civil-Volume-2---9ª-Edicao">
            <a:extLst>
              <a:ext uri="{FF2B5EF4-FFF2-40B4-BE49-F238E27FC236}">
                <a16:creationId xmlns:a16="http://schemas.microsoft.com/office/drawing/2014/main" id="{27BBB962-053C-4A8E-A2E3-D892F108E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35" y="2924944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urso-Sistematizado-de-Direito-Processual-Civil-Volume-3---9ª-Edicao">
            <a:extLst>
              <a:ext uri="{FF2B5EF4-FFF2-40B4-BE49-F238E27FC236}">
                <a16:creationId xmlns:a16="http://schemas.microsoft.com/office/drawing/2014/main" id="{678783D8-AB1E-4555-BC6E-17A1DE479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76" y="925797"/>
            <a:ext cx="2000250" cy="24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Manual-de-Direito-Processual-Civil---6ª-Edicao">
            <a:extLst>
              <a:ext uri="{FF2B5EF4-FFF2-40B4-BE49-F238E27FC236}">
                <a16:creationId xmlns:a16="http://schemas.microsoft.com/office/drawing/2014/main" id="{13522537-B9C9-4B5B-9173-1BFE28163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66" y="3068960"/>
            <a:ext cx="2000250" cy="24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97678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389</Words>
  <Application>Microsoft Office PowerPoint</Application>
  <PresentationFormat>Apresentação na tela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Design padrão</vt:lpstr>
      <vt:lpstr>Métodos de solução de conflitos  repetitivos e o direito jurisprudencial</vt:lpstr>
      <vt:lpstr>Considerações iniciais</vt:lpstr>
      <vt:lpstr>Os indexadores e seu papel no CPC</vt:lpstr>
      <vt:lpstr>Dinâmica</vt:lpstr>
      <vt:lpstr>Dinâmica (cont.)</vt:lpstr>
      <vt:lpstr>Reflexões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246</cp:revision>
  <cp:lastPrinted>2018-09-25T17:06:12Z</cp:lastPrinted>
  <dcterms:created xsi:type="dcterms:W3CDTF">2007-03-23T14:32:10Z</dcterms:created>
  <dcterms:modified xsi:type="dcterms:W3CDTF">2020-05-26T20:13:39Z</dcterms:modified>
</cp:coreProperties>
</file>